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FDD7"/>
    <a:srgbClr val="E6E6E6"/>
    <a:srgbClr val="DEDEDE"/>
    <a:srgbClr val="A7FBB5"/>
    <a:srgbClr val="83F997"/>
    <a:srgbClr val="F95959"/>
    <a:srgbClr val="F3F3F3"/>
    <a:srgbClr val="EEEEEE"/>
    <a:srgbClr val="FED4EA"/>
    <a:srgbClr val="E8F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BA1F11A-2900-46C4-9F7D-5B25F5D0E665}"/>
              </a:ext>
            </a:extLst>
          </p:cNvPr>
          <p:cNvSpPr/>
          <p:nvPr/>
        </p:nvSpPr>
        <p:spPr>
          <a:xfrm>
            <a:off x="5311822" y="1403523"/>
            <a:ext cx="4958731" cy="8178699"/>
          </a:xfrm>
          <a:prstGeom prst="rect">
            <a:avLst/>
          </a:prstGeom>
          <a:solidFill>
            <a:srgbClr val="FED4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19D77A8-F383-4677-A133-D27536488223}"/>
              </a:ext>
            </a:extLst>
          </p:cNvPr>
          <p:cNvSpPr/>
          <p:nvPr/>
        </p:nvSpPr>
        <p:spPr>
          <a:xfrm>
            <a:off x="211439" y="1371601"/>
            <a:ext cx="5088468" cy="8201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12FE5E-F82D-4FD9-897D-A395AD82DE9E}"/>
              </a:ext>
            </a:extLst>
          </p:cNvPr>
          <p:cNvSpPr txBox="1"/>
          <p:nvPr/>
        </p:nvSpPr>
        <p:spPr>
          <a:xfrm>
            <a:off x="1723762" y="-131608"/>
            <a:ext cx="571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「自分らしさ発見シート</a:t>
            </a:r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1B3AAA-3DF3-463E-9BB0-B31C6BF3F4DA}"/>
              </a:ext>
            </a:extLst>
          </p:cNvPr>
          <p:cNvSpPr txBox="1"/>
          <p:nvPr/>
        </p:nvSpPr>
        <p:spPr>
          <a:xfrm>
            <a:off x="8368452" y="842376"/>
            <a:ext cx="559887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年　組　氏名　　　　　　作成日：　年　月　日　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5CBBD90-60BC-48FF-BEFE-180B65E3D9C9}"/>
              </a:ext>
            </a:extLst>
          </p:cNvPr>
          <p:cNvSpPr txBox="1"/>
          <p:nvPr/>
        </p:nvSpPr>
        <p:spPr>
          <a:xfrm>
            <a:off x="6860798" y="102388"/>
            <a:ext cx="691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～「将来 こう在りたい自分」の姿を実現するために～</a:t>
            </a:r>
            <a:endParaRPr kumimoji="1" lang="ja-JP" altLang="en-US" dirty="0"/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9A9814D-4E1B-470F-A2EE-E82FB69BE17C}"/>
              </a:ext>
            </a:extLst>
          </p:cNvPr>
          <p:cNvCxnSpPr>
            <a:cxnSpLocks/>
          </p:cNvCxnSpPr>
          <p:nvPr/>
        </p:nvCxnSpPr>
        <p:spPr>
          <a:xfrm>
            <a:off x="174746" y="9573302"/>
            <a:ext cx="10142273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1F24717-0FF3-4461-812C-034076F79C37}"/>
              </a:ext>
            </a:extLst>
          </p:cNvPr>
          <p:cNvSpPr txBox="1"/>
          <p:nvPr/>
        </p:nvSpPr>
        <p:spPr>
          <a:xfrm>
            <a:off x="174746" y="4429422"/>
            <a:ext cx="461665" cy="49237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b="1" dirty="0"/>
              <a:t>これから できるようになりたいこと</a:t>
            </a: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BED7EA3-9313-4775-A67D-D60967D1B9CA}"/>
              </a:ext>
            </a:extLst>
          </p:cNvPr>
          <p:cNvCxnSpPr/>
          <p:nvPr/>
        </p:nvCxnSpPr>
        <p:spPr>
          <a:xfrm>
            <a:off x="5001692" y="7549312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6F0E4FCA-BC20-43BB-89C1-03F3B7983B61}"/>
              </a:ext>
            </a:extLst>
          </p:cNvPr>
          <p:cNvCxnSpPr/>
          <p:nvPr/>
        </p:nvCxnSpPr>
        <p:spPr>
          <a:xfrm>
            <a:off x="5008360" y="2717135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DF8F5251-6131-446E-A5B4-C1CF3FEF8093}"/>
              </a:ext>
            </a:extLst>
          </p:cNvPr>
          <p:cNvCxnSpPr/>
          <p:nvPr/>
        </p:nvCxnSpPr>
        <p:spPr>
          <a:xfrm>
            <a:off x="4979553" y="5252313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ACD2690-265C-46CD-A9D6-ADE88BEF85D0}"/>
              </a:ext>
            </a:extLst>
          </p:cNvPr>
          <p:cNvCxnSpPr>
            <a:cxnSpLocks/>
          </p:cNvCxnSpPr>
          <p:nvPr/>
        </p:nvCxnSpPr>
        <p:spPr>
          <a:xfrm>
            <a:off x="4603715" y="8986249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8229AE3D-F4D5-4EF7-AB33-BD719B65B582}"/>
              </a:ext>
            </a:extLst>
          </p:cNvPr>
          <p:cNvCxnSpPr>
            <a:cxnSpLocks/>
          </p:cNvCxnSpPr>
          <p:nvPr/>
        </p:nvCxnSpPr>
        <p:spPr>
          <a:xfrm>
            <a:off x="2787938" y="8934681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971CC79B-CD0B-47BA-8444-5E90A66C50F1}"/>
              </a:ext>
            </a:extLst>
          </p:cNvPr>
          <p:cNvCxnSpPr>
            <a:cxnSpLocks/>
          </p:cNvCxnSpPr>
          <p:nvPr/>
        </p:nvCxnSpPr>
        <p:spPr>
          <a:xfrm>
            <a:off x="969213" y="8963247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A6E892F-ACDD-404E-97F1-5604BBBC41BB}"/>
              </a:ext>
            </a:extLst>
          </p:cNvPr>
          <p:cNvCxnSpPr>
            <a:cxnSpLocks/>
          </p:cNvCxnSpPr>
          <p:nvPr/>
        </p:nvCxnSpPr>
        <p:spPr>
          <a:xfrm>
            <a:off x="9333100" y="8986249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98208F85-25BC-44AC-8D0C-C3CB7057E23B}"/>
              </a:ext>
            </a:extLst>
          </p:cNvPr>
          <p:cNvCxnSpPr>
            <a:cxnSpLocks/>
          </p:cNvCxnSpPr>
          <p:nvPr/>
        </p:nvCxnSpPr>
        <p:spPr>
          <a:xfrm>
            <a:off x="7757325" y="8953303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DB8570F-C317-4D16-9583-EE4E2C87642A}"/>
              </a:ext>
            </a:extLst>
          </p:cNvPr>
          <p:cNvCxnSpPr>
            <a:cxnSpLocks/>
          </p:cNvCxnSpPr>
          <p:nvPr/>
        </p:nvCxnSpPr>
        <p:spPr>
          <a:xfrm>
            <a:off x="6051806" y="8963247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4725AC-A6B5-41AB-BEE0-04F9DE218E63}"/>
              </a:ext>
            </a:extLst>
          </p:cNvPr>
          <p:cNvSpPr txBox="1"/>
          <p:nvPr/>
        </p:nvSpPr>
        <p:spPr>
          <a:xfrm>
            <a:off x="9897545" y="5485372"/>
            <a:ext cx="461665" cy="39434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b="1" dirty="0"/>
              <a:t>今 していること（できていること）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D74508-0CD2-468E-BCE9-F0025ACA9549}"/>
              </a:ext>
            </a:extLst>
          </p:cNvPr>
          <p:cNvSpPr txBox="1"/>
          <p:nvPr/>
        </p:nvSpPr>
        <p:spPr>
          <a:xfrm>
            <a:off x="8497035" y="8625529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いつでも一人で 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64D16F0-E78C-4704-97FC-6014D62D2EC8}"/>
              </a:ext>
            </a:extLst>
          </p:cNvPr>
          <p:cNvSpPr txBox="1"/>
          <p:nvPr/>
        </p:nvSpPr>
        <p:spPr>
          <a:xfrm>
            <a:off x="5598851" y="8621654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言われれば 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47AAA1-EC0C-4C74-8635-FE2E1FEFF664}"/>
              </a:ext>
            </a:extLst>
          </p:cNvPr>
          <p:cNvSpPr txBox="1"/>
          <p:nvPr/>
        </p:nvSpPr>
        <p:spPr>
          <a:xfrm>
            <a:off x="7323468" y="8611710"/>
            <a:ext cx="179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一人で  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92D84D8-7208-4EB2-A676-C7459F9C2750}"/>
              </a:ext>
            </a:extLst>
          </p:cNvPr>
          <p:cNvSpPr txBox="1"/>
          <p:nvPr/>
        </p:nvSpPr>
        <p:spPr>
          <a:xfrm>
            <a:off x="4270593" y="8646257"/>
            <a:ext cx="10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少し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36E33E-2D75-4D5E-BAD3-6A89BAE5EFE0}"/>
              </a:ext>
            </a:extLst>
          </p:cNvPr>
          <p:cNvSpPr txBox="1"/>
          <p:nvPr/>
        </p:nvSpPr>
        <p:spPr>
          <a:xfrm>
            <a:off x="687421" y="8616917"/>
            <a:ext cx="111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必ず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A1A458-3471-49CD-8E35-F8D265CEAB1D}"/>
              </a:ext>
            </a:extLst>
          </p:cNvPr>
          <p:cNvSpPr txBox="1"/>
          <p:nvPr/>
        </p:nvSpPr>
        <p:spPr>
          <a:xfrm>
            <a:off x="2230729" y="8621654"/>
            <a:ext cx="1330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まあまあ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7E4DB2-4A34-4CF4-AF51-00D8E9A0DD28}"/>
              </a:ext>
            </a:extLst>
          </p:cNvPr>
          <p:cNvSpPr txBox="1"/>
          <p:nvPr/>
        </p:nvSpPr>
        <p:spPr>
          <a:xfrm>
            <a:off x="5373907" y="4829468"/>
            <a:ext cx="110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まあまあ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708E3A-61F4-4EC3-A09D-2EBD7F15A43A}"/>
              </a:ext>
            </a:extLst>
          </p:cNvPr>
          <p:cNvSpPr txBox="1"/>
          <p:nvPr/>
        </p:nvSpPr>
        <p:spPr>
          <a:xfrm>
            <a:off x="5333880" y="2377595"/>
            <a:ext cx="10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とても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32D91E-F42A-47F7-AF7F-61D5664D282C}"/>
              </a:ext>
            </a:extLst>
          </p:cNvPr>
          <p:cNvSpPr txBox="1"/>
          <p:nvPr/>
        </p:nvSpPr>
        <p:spPr>
          <a:xfrm>
            <a:off x="5379806" y="7165902"/>
            <a:ext cx="1007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少し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0926749-BB29-4D06-ACF7-9ADF4099EE80}"/>
              </a:ext>
            </a:extLst>
          </p:cNvPr>
          <p:cNvCxnSpPr>
            <a:cxnSpLocks/>
          </p:cNvCxnSpPr>
          <p:nvPr/>
        </p:nvCxnSpPr>
        <p:spPr>
          <a:xfrm>
            <a:off x="-55330" y="1278787"/>
            <a:ext cx="10513050" cy="556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7EFFEBD-608E-42FA-A6F6-DEC73C9A65B4}"/>
              </a:ext>
            </a:extLst>
          </p:cNvPr>
          <p:cNvSpPr txBox="1"/>
          <p:nvPr/>
        </p:nvSpPr>
        <p:spPr>
          <a:xfrm>
            <a:off x="211439" y="824881"/>
            <a:ext cx="7849293" cy="38481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5F4CDC-A2C5-4AC3-A7BF-44824CDA9D2C}"/>
              </a:ext>
            </a:extLst>
          </p:cNvPr>
          <p:cNvSpPr txBox="1"/>
          <p:nvPr/>
        </p:nvSpPr>
        <p:spPr>
          <a:xfrm>
            <a:off x="-55330" y="492056"/>
            <a:ext cx="62328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＜社会人  １日目の 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自分は こんな自分になっていたい！＞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5E92CB7-EC10-42CF-B86E-4E788E740902}"/>
              </a:ext>
            </a:extLst>
          </p:cNvPr>
          <p:cNvSpPr txBox="1"/>
          <p:nvPr/>
        </p:nvSpPr>
        <p:spPr>
          <a:xfrm>
            <a:off x="10564314" y="2514172"/>
            <a:ext cx="3322623" cy="175432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FEA4A9D5-9D59-4BE5-B1B9-C8CFB6D626C0}"/>
              </a:ext>
            </a:extLst>
          </p:cNvPr>
          <p:cNvCxnSpPr>
            <a:cxnSpLocks/>
          </p:cNvCxnSpPr>
          <p:nvPr/>
        </p:nvCxnSpPr>
        <p:spPr>
          <a:xfrm>
            <a:off x="10457720" y="1312954"/>
            <a:ext cx="0" cy="831369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80A2A08-26C9-4185-B547-82EFF9E8C80A}"/>
              </a:ext>
            </a:extLst>
          </p:cNvPr>
          <p:cNvSpPr txBox="1"/>
          <p:nvPr/>
        </p:nvSpPr>
        <p:spPr>
          <a:xfrm>
            <a:off x="10416811" y="1342737"/>
            <a:ext cx="53374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①なりたい自分に なるために </a:t>
            </a:r>
            <a:endParaRPr kumimoji="1" lang="en-US" altLang="ja-JP" b="1" dirty="0"/>
          </a:p>
          <a:p>
            <a:r>
              <a:rPr kumimoji="1" lang="ja-JP" altLang="en-US" b="1" dirty="0"/>
              <a:t>　一番関係があると 思うカードを</a:t>
            </a:r>
            <a:endParaRPr kumimoji="1" lang="en-US" altLang="ja-JP" b="1" dirty="0"/>
          </a:p>
          <a:p>
            <a:r>
              <a:rPr kumimoji="1" lang="ja-JP" altLang="en-US" b="1" dirty="0"/>
              <a:t>　１枚 選んで 書こう。</a:t>
            </a:r>
            <a:endParaRPr kumimoji="1" lang="en-US" altLang="ja-JP" b="1" dirty="0"/>
          </a:p>
          <a:p>
            <a:r>
              <a:rPr kumimoji="1" lang="ja-JP" altLang="en-US" b="1" dirty="0"/>
              <a:t>　選んだ 理由も 書こう。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AA34441-912C-4A65-978D-D5010CA29158}"/>
              </a:ext>
            </a:extLst>
          </p:cNvPr>
          <p:cNvSpPr txBox="1"/>
          <p:nvPr/>
        </p:nvSpPr>
        <p:spPr>
          <a:xfrm>
            <a:off x="10513179" y="4383122"/>
            <a:ext cx="362931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②選んだカードを「いつまでに」「どの位置に置けるようになり</a:t>
            </a:r>
            <a:endParaRPr kumimoji="1" lang="en-US" altLang="ja-JP" b="1" dirty="0"/>
          </a:p>
          <a:p>
            <a:r>
              <a:rPr kumimoji="1" lang="ja-JP" altLang="en-US" b="1" dirty="0"/>
              <a:t>　たいか」考えよう。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71FD75-AEC5-4928-A1A0-DA64927723BB}"/>
              </a:ext>
            </a:extLst>
          </p:cNvPr>
          <p:cNvSpPr txBox="1"/>
          <p:nvPr/>
        </p:nvSpPr>
        <p:spPr>
          <a:xfrm>
            <a:off x="10656382" y="7597681"/>
            <a:ext cx="3322623" cy="203132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CE3BB48-1726-4BA1-B265-03E2380DAAB2}"/>
              </a:ext>
            </a:extLst>
          </p:cNvPr>
          <p:cNvSpPr txBox="1"/>
          <p:nvPr/>
        </p:nvSpPr>
        <p:spPr>
          <a:xfrm>
            <a:off x="10472836" y="6577881"/>
            <a:ext cx="370999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③選んだカードを自分の置きたい</a:t>
            </a:r>
            <a:endParaRPr kumimoji="1" lang="en-US" altLang="ja-JP" b="1" dirty="0"/>
          </a:p>
          <a:p>
            <a:r>
              <a:rPr kumimoji="1" lang="ja-JP" altLang="en-US" b="1" dirty="0"/>
              <a:t>　と考えた位置に置くためにどう　</a:t>
            </a:r>
            <a:endParaRPr kumimoji="1" lang="en-US" altLang="ja-JP" b="1" dirty="0"/>
          </a:p>
          <a:p>
            <a:r>
              <a:rPr kumimoji="1" lang="ja-JP" altLang="en-US" b="1" dirty="0"/>
              <a:t>　すればよいか考えよう。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A0F84B5-40D9-4A4E-BAFB-D5BF007B92F3}"/>
              </a:ext>
            </a:extLst>
          </p:cNvPr>
          <p:cNvCxnSpPr>
            <a:cxnSpLocks/>
            <a:stCxn id="41" idx="3"/>
          </p:cNvCxnSpPr>
          <p:nvPr/>
        </p:nvCxnSpPr>
        <p:spPr>
          <a:xfrm flipH="1">
            <a:off x="10656385" y="8613344"/>
            <a:ext cx="3322620" cy="831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7CF8551-1BF7-4CCC-81F8-B02E0012C4A1}"/>
              </a:ext>
            </a:extLst>
          </p:cNvPr>
          <p:cNvSpPr txBox="1"/>
          <p:nvPr/>
        </p:nvSpPr>
        <p:spPr>
          <a:xfrm>
            <a:off x="10605372" y="7656501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＜どんな場面で？＞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F90128F-B376-4B90-B4FC-179A78DFB0FC}"/>
              </a:ext>
            </a:extLst>
          </p:cNvPr>
          <p:cNvSpPr txBox="1"/>
          <p:nvPr/>
        </p:nvSpPr>
        <p:spPr>
          <a:xfrm>
            <a:off x="10578517" y="8646257"/>
            <a:ext cx="27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＜どんな行動を する？＞</a:t>
            </a: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360D908A-866E-4B22-A79D-7AECABCC6E8B}"/>
              </a:ext>
            </a:extLst>
          </p:cNvPr>
          <p:cNvCxnSpPr>
            <a:cxnSpLocks/>
            <a:stCxn id="32" idx="3"/>
          </p:cNvCxnSpPr>
          <p:nvPr/>
        </p:nvCxnSpPr>
        <p:spPr>
          <a:xfrm flipH="1" flipV="1">
            <a:off x="10578517" y="3343369"/>
            <a:ext cx="3308420" cy="4796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CD7C7F3-0F5E-4E9A-ADF4-2B4DE3E08D75}"/>
              </a:ext>
            </a:extLst>
          </p:cNvPr>
          <p:cNvSpPr txBox="1"/>
          <p:nvPr/>
        </p:nvSpPr>
        <p:spPr>
          <a:xfrm>
            <a:off x="10544445" y="3349285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理由＞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98FAEA1-EC4B-4611-A531-0EC4363EECC9}"/>
              </a:ext>
            </a:extLst>
          </p:cNvPr>
          <p:cNvSpPr txBox="1"/>
          <p:nvPr/>
        </p:nvSpPr>
        <p:spPr>
          <a:xfrm>
            <a:off x="10530341" y="2532469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カード＞</a:t>
            </a: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E93ED9D-3331-4161-A44A-5C32B49BBA3B}"/>
              </a:ext>
            </a:extLst>
          </p:cNvPr>
          <p:cNvCxnSpPr/>
          <p:nvPr/>
        </p:nvCxnSpPr>
        <p:spPr>
          <a:xfrm>
            <a:off x="5605519" y="842376"/>
            <a:ext cx="0" cy="36731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D8B665C-F764-42D3-82CA-0431CFA184B8}"/>
              </a:ext>
            </a:extLst>
          </p:cNvPr>
          <p:cNvSpPr txBox="1"/>
          <p:nvPr/>
        </p:nvSpPr>
        <p:spPr>
          <a:xfrm>
            <a:off x="5536555" y="811818"/>
            <a:ext cx="1055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/>
              <a:t>＜理由＞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5ED092F-4430-4039-B211-00258FD7F612}"/>
              </a:ext>
            </a:extLst>
          </p:cNvPr>
          <p:cNvSpPr/>
          <p:nvPr/>
        </p:nvSpPr>
        <p:spPr>
          <a:xfrm>
            <a:off x="10646169" y="5355546"/>
            <a:ext cx="2004778" cy="452913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D936C86-0CA5-4E01-975A-6A381439D3A3}"/>
              </a:ext>
            </a:extLst>
          </p:cNvPr>
          <p:cNvSpPr txBox="1"/>
          <p:nvPr/>
        </p:nvSpPr>
        <p:spPr>
          <a:xfrm>
            <a:off x="10687360" y="5582003"/>
            <a:ext cx="323175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　　　　　　　　のカードに日付を書いて、置きたいと思った位置に置いてみよう。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C47519D-CA9A-4B4F-8417-D528F51E4ACC}"/>
              </a:ext>
            </a:extLst>
          </p:cNvPr>
          <p:cNvSpPr/>
          <p:nvPr/>
        </p:nvSpPr>
        <p:spPr>
          <a:xfrm>
            <a:off x="10575357" y="5252314"/>
            <a:ext cx="3299423" cy="123357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8D68731-A32D-43A9-A789-512AE5941CB8}"/>
              </a:ext>
            </a:extLst>
          </p:cNvPr>
          <p:cNvSpPr txBox="1"/>
          <p:nvPr/>
        </p:nvSpPr>
        <p:spPr>
          <a:xfrm>
            <a:off x="11810404" y="5488814"/>
            <a:ext cx="103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までに</a:t>
            </a:r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BB5BD783-961E-47B8-A380-4F8DB2D4DD86}"/>
              </a:ext>
            </a:extLst>
          </p:cNvPr>
          <p:cNvCxnSpPr>
            <a:cxnSpLocks/>
          </p:cNvCxnSpPr>
          <p:nvPr/>
        </p:nvCxnSpPr>
        <p:spPr>
          <a:xfrm flipH="1" flipV="1">
            <a:off x="5289313" y="1761372"/>
            <a:ext cx="16672" cy="783492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E8017FF-4C87-4C65-922C-221EAA135AE4}"/>
              </a:ext>
            </a:extLst>
          </p:cNvPr>
          <p:cNvSpPr txBox="1"/>
          <p:nvPr/>
        </p:nvSpPr>
        <p:spPr>
          <a:xfrm>
            <a:off x="4603715" y="1377494"/>
            <a:ext cx="1474202" cy="37798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得意度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6E309D-0A1B-44C2-B1D9-4C660E2A0345}"/>
              </a:ext>
            </a:extLst>
          </p:cNvPr>
          <p:cNvSpPr txBox="1"/>
          <p:nvPr/>
        </p:nvSpPr>
        <p:spPr>
          <a:xfrm>
            <a:off x="7059381" y="1519723"/>
            <a:ext cx="493218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4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sx="101000" sy="101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自分の よさ</a:t>
            </a:r>
            <a:endParaRPr kumimoji="1" lang="en-US" altLang="ja-JP" sz="440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50800" dist="38100" dir="2700000" sx="101000" sy="101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1C793E58-0C5B-4D20-954E-352CD42C5CD7}"/>
              </a:ext>
            </a:extLst>
          </p:cNvPr>
          <p:cNvSpPr txBox="1"/>
          <p:nvPr/>
        </p:nvSpPr>
        <p:spPr>
          <a:xfrm>
            <a:off x="223435" y="1528151"/>
            <a:ext cx="42537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好きな こと</a:t>
            </a:r>
          </a:p>
        </p:txBody>
      </p:sp>
    </p:spTree>
    <p:extLst>
      <p:ext uri="{BB962C8B-B14F-4D97-AF65-F5344CB8AC3E}">
        <p14:creationId xmlns:p14="http://schemas.microsoft.com/office/powerpoint/2010/main" val="399713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870</TotalTime>
  <Words>202</Words>
  <Application>Microsoft Office PowerPoint</Application>
  <PresentationFormat>ユーザー設定</PresentationFormat>
  <Paragraphs>43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112</cp:revision>
  <cp:lastPrinted>2020-08-31T04:46:30Z</cp:lastPrinted>
  <dcterms:created xsi:type="dcterms:W3CDTF">2020-06-25T05:15:06Z</dcterms:created>
  <dcterms:modified xsi:type="dcterms:W3CDTF">2021-02-09T00:46:21Z</dcterms:modified>
</cp:coreProperties>
</file>